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4"/>
  </p:notesMasterIdLst>
  <p:sldIdLst>
    <p:sldId id="259" r:id="rId5"/>
    <p:sldId id="262" r:id="rId6"/>
    <p:sldId id="275" r:id="rId7"/>
    <p:sldId id="273" r:id="rId8"/>
    <p:sldId id="276" r:id="rId9"/>
    <p:sldId id="271" r:id="rId10"/>
    <p:sldId id="269" r:id="rId11"/>
    <p:sldId id="270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FED2AA-9CED-4834-82CE-F29048636230}" v="3" dt="2023-05-25T17:12:36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3293" autoAdjust="0"/>
  </p:normalViewPr>
  <p:slideViewPr>
    <p:cSldViewPr snapToGrid="0">
      <p:cViewPr varScale="1">
        <p:scale>
          <a:sx n="49" d="100"/>
          <a:sy n="49" d="100"/>
        </p:scale>
        <p:origin x="20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gatroyd, Louise (she,her | elle,la) (TC/TC)" userId="56b2ae1c-cf76-4657-8a73-5c0d089665b3" providerId="ADAL" clId="{5EFED2AA-9CED-4834-82CE-F29048636230}"/>
    <pc:docChg chg="custSel delSld modSld">
      <pc:chgData name="Murgatroyd, Louise (she,her | elle,la) (TC/TC)" userId="56b2ae1c-cf76-4657-8a73-5c0d089665b3" providerId="ADAL" clId="{5EFED2AA-9CED-4834-82CE-F29048636230}" dt="2023-05-25T17:11:31.823" v="49" actId="1076"/>
      <pc:docMkLst>
        <pc:docMk/>
      </pc:docMkLst>
      <pc:sldChg chg="modSp mod">
        <pc:chgData name="Murgatroyd, Louise (she,her | elle,la) (TC/TC)" userId="56b2ae1c-cf76-4657-8a73-5c0d089665b3" providerId="ADAL" clId="{5EFED2AA-9CED-4834-82CE-F29048636230}" dt="2023-05-25T17:11:31.823" v="49" actId="1076"/>
        <pc:sldMkLst>
          <pc:docMk/>
          <pc:sldMk cId="2664285505" sldId="259"/>
        </pc:sldMkLst>
        <pc:spChg chg="mod">
          <ac:chgData name="Murgatroyd, Louise (she,her | elle,la) (TC/TC)" userId="56b2ae1c-cf76-4657-8a73-5c0d089665b3" providerId="ADAL" clId="{5EFED2AA-9CED-4834-82CE-F29048636230}" dt="2023-05-25T17:10:25.110" v="36" actId="1076"/>
          <ac:spMkLst>
            <pc:docMk/>
            <pc:sldMk cId="2664285505" sldId="259"/>
            <ac:spMk id="2" creationId="{EA851C50-F12D-7F42-8A49-F5B42D7F5246}"/>
          </ac:spMkLst>
        </pc:spChg>
        <pc:spChg chg="mod">
          <ac:chgData name="Murgatroyd, Louise (she,her | elle,la) (TC/TC)" userId="56b2ae1c-cf76-4657-8a73-5c0d089665b3" providerId="ADAL" clId="{5EFED2AA-9CED-4834-82CE-F29048636230}" dt="2023-05-25T17:11:31.823" v="49" actId="1076"/>
          <ac:spMkLst>
            <pc:docMk/>
            <pc:sldMk cId="2664285505" sldId="259"/>
            <ac:spMk id="3" creationId="{1445922E-803C-6A4F-B5F7-2FE3DB52EB6D}"/>
          </ac:spMkLst>
        </pc:spChg>
      </pc:sldChg>
      <pc:sldChg chg="addSp delSp modSp mod modNotesTx">
        <pc:chgData name="Murgatroyd, Louise (she,her | elle,la) (TC/TC)" userId="56b2ae1c-cf76-4657-8a73-5c0d089665b3" providerId="ADAL" clId="{5EFED2AA-9CED-4834-82CE-F29048636230}" dt="2023-05-25T17:09:30.237" v="9" actId="6549"/>
        <pc:sldMkLst>
          <pc:docMk/>
          <pc:sldMk cId="2766985772" sldId="262"/>
        </pc:sldMkLst>
        <pc:picChg chg="del">
          <ac:chgData name="Murgatroyd, Louise (she,her | elle,la) (TC/TC)" userId="56b2ae1c-cf76-4657-8a73-5c0d089665b3" providerId="ADAL" clId="{5EFED2AA-9CED-4834-82CE-F29048636230}" dt="2023-05-25T17:00:58.869" v="1" actId="21"/>
          <ac:picMkLst>
            <pc:docMk/>
            <pc:sldMk cId="2766985772" sldId="262"/>
            <ac:picMk id="9" creationId="{4AB326B7-19AC-788F-C114-A246AFCEC94E}"/>
          </ac:picMkLst>
        </pc:picChg>
        <pc:picChg chg="add mod">
          <ac:chgData name="Murgatroyd, Louise (she,her | elle,la) (TC/TC)" userId="56b2ae1c-cf76-4657-8a73-5c0d089665b3" providerId="ADAL" clId="{5EFED2AA-9CED-4834-82CE-F29048636230}" dt="2023-05-25T17:01:16.161" v="6" actId="692"/>
          <ac:picMkLst>
            <pc:docMk/>
            <pc:sldMk cId="2766985772" sldId="262"/>
            <ac:picMk id="10" creationId="{B575F6F6-9A81-AEE9-FDFD-8CDCF3C272A9}"/>
          </ac:picMkLst>
        </pc:picChg>
        <pc:picChg chg="add del">
          <ac:chgData name="Murgatroyd, Louise (she,her | elle,la) (TC/TC)" userId="56b2ae1c-cf76-4657-8a73-5c0d089665b3" providerId="ADAL" clId="{5EFED2AA-9CED-4834-82CE-F29048636230}" dt="2023-05-25T17:04:37.802" v="8" actId="21"/>
          <ac:picMkLst>
            <pc:docMk/>
            <pc:sldMk cId="2766985772" sldId="262"/>
            <ac:picMk id="11" creationId="{A2B61FB0-EA1F-56E1-8F91-F464E2B6888C}"/>
          </ac:picMkLst>
        </pc:picChg>
      </pc:sldChg>
      <pc:sldChg chg="del">
        <pc:chgData name="Murgatroyd, Louise (she,her | elle,la) (TC/TC)" userId="56b2ae1c-cf76-4657-8a73-5c0d089665b3" providerId="ADAL" clId="{5EFED2AA-9CED-4834-82CE-F29048636230}" dt="2023-05-25T17:09:55.804" v="14" actId="47"/>
        <pc:sldMkLst>
          <pc:docMk/>
          <pc:sldMk cId="1807079709" sldId="264"/>
        </pc:sldMkLst>
      </pc:sldChg>
      <pc:sldChg chg="del">
        <pc:chgData name="Murgatroyd, Louise (she,her | elle,la) (TC/TC)" userId="56b2ae1c-cf76-4657-8a73-5c0d089665b3" providerId="ADAL" clId="{5EFED2AA-9CED-4834-82CE-F29048636230}" dt="2023-05-25T17:09:55.804" v="14" actId="47"/>
        <pc:sldMkLst>
          <pc:docMk/>
          <pc:sldMk cId="85214302" sldId="265"/>
        </pc:sldMkLst>
      </pc:sldChg>
      <pc:sldChg chg="del">
        <pc:chgData name="Murgatroyd, Louise (she,her | elle,la) (TC/TC)" userId="56b2ae1c-cf76-4657-8a73-5c0d089665b3" providerId="ADAL" clId="{5EFED2AA-9CED-4834-82CE-F29048636230}" dt="2023-05-25T17:09:55.804" v="14" actId="47"/>
        <pc:sldMkLst>
          <pc:docMk/>
          <pc:sldMk cId="803396579" sldId="267"/>
        </pc:sldMkLst>
      </pc:sldChg>
      <pc:sldChg chg="modNotesTx">
        <pc:chgData name="Murgatroyd, Louise (she,her | elle,la) (TC/TC)" userId="56b2ae1c-cf76-4657-8a73-5c0d089665b3" providerId="ADAL" clId="{5EFED2AA-9CED-4834-82CE-F29048636230}" dt="2023-05-25T17:09:47.775" v="13" actId="6549"/>
        <pc:sldMkLst>
          <pc:docMk/>
          <pc:sldMk cId="3317918289" sldId="271"/>
        </pc:sldMkLst>
      </pc:sldChg>
      <pc:sldChg chg="del">
        <pc:chgData name="Murgatroyd, Louise (she,her | elle,la) (TC/TC)" userId="56b2ae1c-cf76-4657-8a73-5c0d089665b3" providerId="ADAL" clId="{5EFED2AA-9CED-4834-82CE-F29048636230}" dt="2023-05-25T17:09:55.804" v="14" actId="47"/>
        <pc:sldMkLst>
          <pc:docMk/>
          <pc:sldMk cId="3266331122" sldId="272"/>
        </pc:sldMkLst>
      </pc:sldChg>
      <pc:sldChg chg="modNotesTx">
        <pc:chgData name="Murgatroyd, Louise (she,her | elle,la) (TC/TC)" userId="56b2ae1c-cf76-4657-8a73-5c0d089665b3" providerId="ADAL" clId="{5EFED2AA-9CED-4834-82CE-F29048636230}" dt="2023-05-25T17:09:37.928" v="11" actId="6549"/>
        <pc:sldMkLst>
          <pc:docMk/>
          <pc:sldMk cId="2843090887" sldId="273"/>
        </pc:sldMkLst>
      </pc:sldChg>
      <pc:sldChg chg="modNotesTx">
        <pc:chgData name="Murgatroyd, Louise (she,her | elle,la) (TC/TC)" userId="56b2ae1c-cf76-4657-8a73-5c0d089665b3" providerId="ADAL" clId="{5EFED2AA-9CED-4834-82CE-F29048636230}" dt="2023-05-25T17:09:34.094" v="10" actId="6549"/>
        <pc:sldMkLst>
          <pc:docMk/>
          <pc:sldMk cId="3411714524" sldId="275"/>
        </pc:sldMkLst>
      </pc:sldChg>
      <pc:sldChg chg="modNotesTx">
        <pc:chgData name="Murgatroyd, Louise (she,her | elle,la) (TC/TC)" userId="56b2ae1c-cf76-4657-8a73-5c0d089665b3" providerId="ADAL" clId="{5EFED2AA-9CED-4834-82CE-F29048636230}" dt="2023-05-25T17:09:45.107" v="12" actId="6549"/>
        <pc:sldMkLst>
          <pc:docMk/>
          <pc:sldMk cId="3787426741" sldId="276"/>
        </pc:sldMkLst>
      </pc:sldChg>
      <pc:sldChg chg="del">
        <pc:chgData name="Murgatroyd, Louise (she,her | elle,la) (TC/TC)" userId="56b2ae1c-cf76-4657-8a73-5c0d089665b3" providerId="ADAL" clId="{5EFED2AA-9CED-4834-82CE-F29048636230}" dt="2023-05-25T17:09:55.804" v="14" actId="47"/>
        <pc:sldMkLst>
          <pc:docMk/>
          <pc:sldMk cId="2773658069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22286-E827-4842-A7E6-4376298E8204}" type="datetimeFigureOut">
              <a:rPr lang="en-CA" smtClean="0"/>
              <a:t>2023-05-25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394ED-6230-B249-90BD-C477C30B5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09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94ED-6230-B249-90BD-C477C30B5CF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214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94ED-6230-B249-90BD-C477C30B5CF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21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94ED-6230-B249-90BD-C477C30B5CF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30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94ED-6230-B249-90BD-C477C30B5CF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70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94ED-6230-B249-90BD-C477C30B5CF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3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94ED-6230-B249-90BD-C477C30B5CF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64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6D74-C057-8D43-91CB-6CDD4C25EC14}" type="datetime1">
              <a:rPr lang="en-CA" smtClean="0"/>
              <a:t>2023-05-25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BE548B-19E0-DD4F-A6EE-04B3749AC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545242"/>
            <a:ext cx="7942561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D459FB6-6902-3148-8D84-68ED405F8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024917"/>
            <a:ext cx="7843603" cy="93998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936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D470-315F-6241-9E36-CE99120ACAC0}" type="datetime1">
              <a:rPr lang="en-CA" smtClean="0"/>
              <a:t>2023-05-25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07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C757-76C3-CE44-B847-C41A3670427C}" type="datetime1">
              <a:rPr lang="en-CA" smtClean="0"/>
              <a:t>2023-05-25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46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F7D7-652B-F742-ACEA-A623516F5F61}" type="datetime1">
              <a:rPr lang="en-CA" smtClean="0"/>
              <a:t>2023-05-25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48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9EF-3E98-A44D-876E-2D073A87BA98}" type="datetime1">
              <a:rPr lang="en-CA" smtClean="0"/>
              <a:t>2023-05-25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33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396-C055-364A-A493-80662ED4E132}" type="datetime1">
              <a:rPr lang="en-CA" smtClean="0"/>
              <a:t>2023-05-25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24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4EF4-DE97-3F47-B6FC-3A3092A0CD20}" type="datetime1">
              <a:rPr lang="en-CA" smtClean="0"/>
              <a:t>2023-05-25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08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C2DD-3A25-4E4D-A3BD-32E8E684C0A8}" type="datetime1">
              <a:rPr lang="en-CA" smtClean="0"/>
              <a:t>2023-05-25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795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D255-91C6-1342-8D19-78976280F51C}" type="datetime1">
              <a:rPr lang="en-CA" smtClean="0"/>
              <a:t>2023-05-25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84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37E1-F12A-D648-9F4D-00A244895C50}" type="datetime1">
              <a:rPr lang="en-CA" smtClean="0"/>
              <a:t>2023-05-25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9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918C-824C-EC4F-8320-9085A3804599}" type="datetime1">
              <a:rPr lang="en-CA" smtClean="0"/>
              <a:t>2023-05-25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65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847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AA56-D217-EC42-930E-BB880CCEC5CE}" type="datetime1">
              <a:rPr lang="en-CA" smtClean="0"/>
              <a:pPr/>
              <a:t>2023-05-25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8479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2727" y="6284792"/>
            <a:ext cx="508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62CF-B080-3646-86CE-F9C2886B328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81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1C50-F12D-7F42-8A49-F5B42D7F5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9975"/>
            <a:ext cx="7942561" cy="19014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Regulating Sewage Discharge </a:t>
            </a:r>
            <a:br>
              <a:rPr lang="en-US" dirty="0"/>
            </a:br>
            <a:r>
              <a:rPr lang="en-US" dirty="0"/>
              <a:t>from Vessels</a:t>
            </a:r>
            <a:br>
              <a:rPr lang="en-US" sz="1100" dirty="0"/>
            </a:br>
            <a:br>
              <a:rPr lang="en-US" sz="1100" dirty="0"/>
            </a:br>
            <a:r>
              <a:rPr lang="en-US" sz="2700" dirty="0"/>
              <a:t>Transport Canada Marine Safety &amp;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5922E-803C-6A4F-B5F7-2FE3DB52E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185" y="3040399"/>
            <a:ext cx="8651630" cy="916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200" dirty="0"/>
              <a:t>Presentation for the Baynes Sound/Lambert Channel </a:t>
            </a:r>
            <a:r>
              <a:rPr lang="en-US" sz="2200" dirty="0" err="1"/>
              <a:t>EcoForum</a:t>
            </a:r>
            <a:endParaRPr lang="en-US" sz="2200" dirty="0"/>
          </a:p>
          <a:p>
            <a:pPr algn="ctr"/>
            <a:r>
              <a:rPr lang="en-US" sz="2200" dirty="0"/>
              <a:t>May 26, 2023</a:t>
            </a:r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28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9A53-581B-104C-13A8-862644C0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6" y="208083"/>
            <a:ext cx="8252464" cy="88559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The current regime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9A3E-61C1-BFCC-65EF-A4DAA4375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0" y="2322769"/>
            <a:ext cx="3991614" cy="32389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International Convention for the Prevention of Pollution from Ships (MARPOL)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Canadian Vessel Pollution and Dangerous Chemicals Regulations (VPDCR)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49CF3-D761-3EB8-F639-6AF2D65B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F7D7-652B-F742-ACEA-A623516F5F61}" type="datetime1">
              <a:rPr lang="en-CA" smtClean="0"/>
              <a:t>2023-05-25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836A-DEAA-0BD4-C967-A7E1DA4E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2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75F6F6-9A81-AEE9-FDFD-8CDCF3C27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45" y="2587625"/>
            <a:ext cx="3702756" cy="2082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698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9A53-581B-104C-13A8-862644C0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56" y="369665"/>
            <a:ext cx="8252464" cy="88559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Sewage – required equipment for vessels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9A3E-61C1-BFCC-65EF-A4DAA4375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91" y="1598058"/>
            <a:ext cx="5350320" cy="42460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approved marine sanitation device (MSD)</a:t>
            </a:r>
          </a:p>
          <a:p>
            <a:pPr marL="3429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or</a:t>
            </a:r>
          </a:p>
          <a:p>
            <a:pPr marL="347662" lvl="1" indent="-34290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holding tank with required capacity for the trip (0.56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litres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/person/hour) </a:t>
            </a:r>
          </a:p>
          <a:p>
            <a:pPr marL="3429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or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temporary storage secured to vessel (vessels &lt;15 GT and ≤ 15 pax)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49CF3-D761-3EB8-F639-6AF2D65B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F7D7-652B-F742-ACEA-A623516F5F61}" type="datetime1">
              <a:rPr lang="en-CA" smtClean="0"/>
              <a:t>2023-05-25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836A-DEAA-0BD4-C967-A7E1DA4E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3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1E052-8144-FE0C-B869-D96423887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51" y="2357043"/>
            <a:ext cx="3094681" cy="27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1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3C0B-80E6-6103-7447-E8DFAB3C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93"/>
            <a:ext cx="9144000" cy="114274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Sewage – how and where to discharge</a:t>
            </a:r>
            <a:endParaRPr lang="en-CA" sz="360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BEC98E-1F9C-D4B0-782C-E3CEE4DE2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0" y="1176135"/>
            <a:ext cx="7859379" cy="4873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5D11-E738-74B2-93D7-F6C4703B8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F7D7-652B-F742-ACEA-A623516F5F61}" type="datetime1">
              <a:rPr lang="en-CA" smtClean="0"/>
              <a:t>2023-05-25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8662B-16F4-45F5-7680-1AE9D955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09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4D14E-49A2-264E-4C49-6E306167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F7D7-652B-F742-ACEA-A623516F5F61}" type="datetime1">
              <a:rPr lang="en-CA" smtClean="0"/>
              <a:t>2023-05-25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2CBF6-8635-F0F0-8671-F4239034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5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960E5-1AA2-0BF5-A601-B8AF36EEA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2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66D8C8E-0D25-1BA5-CB83-3DD1FB5A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50" y="208083"/>
            <a:ext cx="5390499" cy="888208"/>
          </a:xfrm>
        </p:spPr>
        <p:txBody>
          <a:bodyPr/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Cruise ship discharges</a:t>
            </a:r>
            <a:endParaRPr lang="en-CA" sz="360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9C58DE-7CDB-64B7-C79C-431ECEF5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86" y="1725559"/>
            <a:ext cx="4668082" cy="39299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Enhanced environmental measures for 2023: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&lt;3 nm: avoid discharging greywater and sewage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 – 12 nm: treat greywater with sewage using approved device before discharging</a:t>
            </a: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CA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F474A-5903-9ABB-6744-A54706A2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D255-91C6-1342-8D19-78976280F51C}" type="datetime1">
              <a:rPr lang="en-CA" smtClean="0"/>
              <a:t>2023-05-25</a:t>
            </a:fld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148D1-B0A7-59D1-D729-E8A199A4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6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058F6-9644-EB5D-62CC-F8F862CB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897" y="2489200"/>
            <a:ext cx="3629217" cy="21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C087-51C7-63E8-ECCE-5C36DE36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43" y="81543"/>
            <a:ext cx="6366514" cy="1160873"/>
          </a:xfrm>
        </p:spPr>
        <p:txBody>
          <a:bodyPr/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Education and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AE313-3359-EC24-AA53-B60B9BBB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600200"/>
            <a:ext cx="4080514" cy="4301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Targeted inspection campaigns – joint patrols with DFO and ECCC during fishery openings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Increased oversight of small commercial vessels  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Education and outreach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(e.g. Office of Boating Safety,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Harbour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Days)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9B698-135F-9D64-B506-A73F49B2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F7D7-652B-F742-ACEA-A623516F5F61}" type="datetime1">
              <a:rPr lang="en-CA" smtClean="0"/>
              <a:t>2023-05-25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9C82D-D171-89B7-0A4B-2CCE2EBF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7</a:t>
            </a:fld>
            <a:endParaRPr lang="en-CA"/>
          </a:p>
        </p:txBody>
      </p:sp>
      <p:pic>
        <p:nvPicPr>
          <p:cNvPr id="9" name="Picture 8" descr="A picture containing text, outdoor, sign, sky&#10;&#10;Description automatically generated">
            <a:extLst>
              <a:ext uri="{FF2B5EF4-FFF2-40B4-BE49-F238E27FC236}">
                <a16:creationId xmlns:a16="http://schemas.microsoft.com/office/drawing/2014/main" id="{BF57D2E0-7221-5F85-A9E0-7EA29D291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52" y="1381957"/>
            <a:ext cx="2269795" cy="3026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D7C84-719C-FD1B-29BC-452BFC52F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206" y="2895153"/>
            <a:ext cx="2269794" cy="29375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669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1876-12CB-30BA-0CEF-51CA98EC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450" y="268407"/>
            <a:ext cx="5499100" cy="9921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What else we’re doing…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6BF33-0F7B-EE4F-1E35-383E69176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800" y="1584325"/>
            <a:ext cx="5029200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Future amendments to VPDCR, including review and update of discharge provisions. </a:t>
            </a:r>
          </a:p>
          <a:p>
            <a:pPr>
              <a:lnSpc>
                <a:spcPct val="140000"/>
              </a:lnSpc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Engaging Indigenous groups, industry,  environmental groups, other stakeholders over the next year. </a:t>
            </a:r>
          </a:p>
          <a:p>
            <a:pPr>
              <a:lnSpc>
                <a:spcPct val="140000"/>
              </a:lnSpc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Interim Order/future regulations to make permanent enhanced measures for cruise ships permanent</a:t>
            </a:r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800E3-1571-4D12-C009-0C4B4FF8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F7D7-652B-F742-ACEA-A623516F5F61}" type="datetime1">
              <a:rPr lang="en-CA" smtClean="0"/>
              <a:t>2023-05-25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0A77B-31DD-C961-7050-11947389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8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0C58D-8E5E-B48D-52B9-EF1EC8154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2470547"/>
            <a:ext cx="3423046" cy="1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7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CC1B-BBCC-D4EF-9384-F664A591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Questions?</a:t>
            </a:r>
            <a:endParaRPr lang="en-CA" sz="360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39DE3A1-D703-E1FB-F999-7AD487740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27" y="2476500"/>
            <a:ext cx="7620000" cy="1905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4EC98-C1E1-A4D5-284E-244C81EA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F7D7-652B-F742-ACEA-A623516F5F61}" type="datetime1">
              <a:rPr lang="en-CA" smtClean="0"/>
              <a:t>2023-05-25</a:t>
            </a:fld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3DE98-82CC-7340-FADC-CD019A09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62CF-B080-3646-86CE-F9C2886B328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615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ansport Canad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291"/>
      </a:accent1>
      <a:accent2>
        <a:srgbClr val="7CCCBD"/>
      </a:accent2>
      <a:accent3>
        <a:srgbClr val="008AB1"/>
      </a:accent3>
      <a:accent4>
        <a:srgbClr val="DF6420"/>
      </a:accent4>
      <a:accent5>
        <a:srgbClr val="00698C"/>
      </a:accent5>
      <a:accent6>
        <a:srgbClr val="D3DF44"/>
      </a:accent6>
      <a:hlink>
        <a:srgbClr val="595959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ebbf58-2301-43a1-bcbb-80b4530f01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3B91A86662B49A57CF2DF25727B00" ma:contentTypeVersion="15" ma:contentTypeDescription="Create a new document." ma:contentTypeScope="" ma:versionID="4f9c32b7817c862f3d98bf43f4536d33">
  <xsd:schema xmlns:xsd="http://www.w3.org/2001/XMLSchema" xmlns:xs="http://www.w3.org/2001/XMLSchema" xmlns:p="http://schemas.microsoft.com/office/2006/metadata/properties" xmlns:ns3="0e4b43e4-18ff-4a27-a94d-9cc920432989" xmlns:ns4="8debbf58-2301-43a1-bcbb-80b4530f01c7" targetNamespace="http://schemas.microsoft.com/office/2006/metadata/properties" ma:root="true" ma:fieldsID="43ccbdf063929d3f6e41a8bb730e4aef" ns3:_="" ns4:_="">
    <xsd:import namespace="0e4b43e4-18ff-4a27-a94d-9cc920432989"/>
    <xsd:import namespace="8debbf58-2301-43a1-bcbb-80b4530f01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Location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b43e4-18ff-4a27-a94d-9cc9204329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bbf58-2301-43a1-bcbb-80b4530f01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F1ADAB-6285-43D7-BB61-D848B2B2F3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6F1712-801D-4014-819C-6F6E5975F41F}">
  <ds:schemaRefs>
    <ds:schemaRef ds:uri="0e4b43e4-18ff-4a27-a94d-9cc920432989"/>
    <ds:schemaRef ds:uri="8debbf58-2301-43a1-bcbb-80b4530f01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4C4603-AA70-4924-9A08-922E76E9ECA9}">
  <ds:schemaRefs>
    <ds:schemaRef ds:uri="0e4b43e4-18ff-4a27-a94d-9cc920432989"/>
    <ds:schemaRef ds:uri="8debbf58-2301-43a1-bcbb-80b4530f01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247</Words>
  <Application>Microsoft Office PowerPoint</Application>
  <PresentationFormat>On-screen Show (4:3)</PresentationFormat>
  <Paragraphs>49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Regulating Sewage Discharge  from Vessels  Transport Canada Marine Safety &amp; Security</vt:lpstr>
      <vt:lpstr>The current regime</vt:lpstr>
      <vt:lpstr>Sewage – required equipment for vessels</vt:lpstr>
      <vt:lpstr>Sewage – how and where to discharge</vt:lpstr>
      <vt:lpstr>PowerPoint Presentation</vt:lpstr>
      <vt:lpstr>Cruise ship discharges</vt:lpstr>
      <vt:lpstr>Education and enforcement</vt:lpstr>
      <vt:lpstr>What else we’re doing…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Murgatroyd, Louise (she,her | elle,la) (TC/TC)</cp:lastModifiedBy>
  <cp:revision>63</cp:revision>
  <dcterms:created xsi:type="dcterms:W3CDTF">2019-04-09T19:40:21Z</dcterms:created>
  <dcterms:modified xsi:type="dcterms:W3CDTF">2023-05-25T17:12:46Z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0x0101008363B91A86662B49A57CF2DF25727B00</vt:lpwstr>
  </property>
  <property fmtid="{D5CDD505-2E9C-101B-9397-08002B2CF9AE}" pid="3" name="MSIP_Label_b5bbdc02-cb35-4d29-b911-7fc063a80903_Enabled">
    <vt:lpwstr>true</vt:lpwstr>
  </property>
  <property fmtid="{D5CDD505-2E9C-101B-9397-08002B2CF9AE}" pid="4" name="MSIP_Label_b5bbdc02-cb35-4d29-b911-7fc063a80903_SetDate">
    <vt:lpwstr>2023-05-25T00:30:42Z</vt:lpwstr>
  </property>
  <property fmtid="{D5CDD505-2E9C-101B-9397-08002B2CF9AE}" pid="5" name="MSIP_Label_b5bbdc02-cb35-4d29-b911-7fc063a80903_Method">
    <vt:lpwstr>Privileged</vt:lpwstr>
  </property>
  <property fmtid="{D5CDD505-2E9C-101B-9397-08002B2CF9AE}" pid="6" name="MSIP_Label_b5bbdc02-cb35-4d29-b911-7fc063a80903_Name">
    <vt:lpwstr>Unclassified (No Marking)</vt:lpwstr>
  </property>
  <property fmtid="{D5CDD505-2E9C-101B-9397-08002B2CF9AE}" pid="7" name="MSIP_Label_b5bbdc02-cb35-4d29-b911-7fc063a80903_SiteId">
    <vt:lpwstr>2008ffa9-c9b2-4d97-9ad9-4ace25386be7</vt:lpwstr>
  </property>
  <property fmtid="{D5CDD505-2E9C-101B-9397-08002B2CF9AE}" pid="8" name="MSIP_Label_b5bbdc02-cb35-4d29-b911-7fc063a80903_ActionId">
    <vt:lpwstr>453c0f2b-91c4-42d7-86cf-325776894483</vt:lpwstr>
  </property>
  <property fmtid="{D5CDD505-2E9C-101B-9397-08002B2CF9AE}" pid="9" name="MSIP_Label_b5bbdc02-cb35-4d29-b911-7fc063a80903_ContentBits">
    <vt:lpwstr>0</vt:lpwstr>
  </property>
</Properties>
</file>